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EEF0BC8-B4B7-4052-A5BE-A9F200800D0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2474C0F-7635-4303-B823-90A3183EA6C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0BC8-B4B7-4052-A5BE-A9F200800D0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74C0F-7635-4303-B823-90A3183EA6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0BC8-B4B7-4052-A5BE-A9F200800D0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74C0F-7635-4303-B823-90A3183EA6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EF0BC8-B4B7-4052-A5BE-A9F200800D0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474C0F-7635-4303-B823-90A3183EA6C2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EEF0BC8-B4B7-4052-A5BE-A9F200800D0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2474C0F-7635-4303-B823-90A3183EA6C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0BC8-B4B7-4052-A5BE-A9F200800D0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74C0F-7635-4303-B823-90A3183EA6C2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0BC8-B4B7-4052-A5BE-A9F200800D0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74C0F-7635-4303-B823-90A3183EA6C2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EF0BC8-B4B7-4052-A5BE-A9F200800D0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474C0F-7635-4303-B823-90A3183EA6C2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0BC8-B4B7-4052-A5BE-A9F200800D0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74C0F-7635-4303-B823-90A3183EA6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EF0BC8-B4B7-4052-A5BE-A9F200800D0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474C0F-7635-4303-B823-90A3183EA6C2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EF0BC8-B4B7-4052-A5BE-A9F200800D0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474C0F-7635-4303-B823-90A3183EA6C2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EEF0BC8-B4B7-4052-A5BE-A9F200800D0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474C0F-7635-4303-B823-90A3183EA6C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6000" y="357166"/>
            <a:ext cx="6172200" cy="1071570"/>
          </a:xfrm>
        </p:spPr>
        <p:txBody>
          <a:bodyPr/>
          <a:lstStyle/>
          <a:p>
            <a:r>
              <a:rPr lang="es-ES_tradnl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Ley de Integración social de los minusválidos (LISMI), 1982</a:t>
            </a:r>
            <a:r>
              <a:rPr lang="es-ES_tradnl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86000" y="2143116"/>
            <a:ext cx="6172200" cy="4231806"/>
          </a:xfrm>
        </p:spPr>
        <p:txBody>
          <a:bodyPr/>
          <a:lstStyle/>
          <a:p>
            <a:pPr>
              <a:defRPr/>
            </a:pPr>
            <a:endParaRPr lang="es-ES_tradnl" sz="1200" dirty="0" smtClean="0"/>
          </a:p>
          <a:p>
            <a:pPr>
              <a:buFontTx/>
              <a:buChar char="-"/>
              <a:defRPr/>
            </a:pPr>
            <a:r>
              <a:rPr lang="es-ES_tradnl" dirty="0" smtClean="0"/>
              <a:t>Primera disposición legal que da prioridad al sistema educativo general frente a los centros específicos.</a:t>
            </a:r>
          </a:p>
          <a:p>
            <a:pPr>
              <a:buFontTx/>
              <a:buChar char="-"/>
              <a:defRPr/>
            </a:pPr>
            <a:endParaRPr lang="es-ES_tradnl" dirty="0" smtClean="0"/>
          </a:p>
          <a:p>
            <a:pPr>
              <a:buFontTx/>
              <a:buChar char="-"/>
              <a:defRPr/>
            </a:pPr>
            <a:r>
              <a:rPr lang="es-ES_tradnl" dirty="0" smtClean="0"/>
              <a:t> El sistema de educación es un instrumento de integración, educación y resolución de la necesidad.</a:t>
            </a:r>
          </a:p>
          <a:p>
            <a:pPr>
              <a:buFontTx/>
              <a:buChar char="-"/>
              <a:defRPr/>
            </a:pPr>
            <a:endParaRPr lang="es-ES_tradnl" dirty="0" smtClean="0"/>
          </a:p>
          <a:p>
            <a:pPr>
              <a:buFontTx/>
              <a:buChar char="-"/>
              <a:defRPr/>
            </a:pPr>
            <a:r>
              <a:rPr lang="es-ES_tradnl" dirty="0" smtClean="0"/>
              <a:t> Solo cuando el grado de minusvalía lo requiera la persona con discapacidad será educada en centros especiales.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</TotalTime>
  <Words>65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Ley de Integración social de los minusválidos (LISMI), 1982.</vt:lpstr>
    </vt:vector>
  </TitlesOfParts>
  <Company>Universidad de Valencia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Ley de Integración social de los minusválidos (LISMI), 1982.</dc:title>
  <dc:creator>hall</dc:creator>
  <cp:lastModifiedBy>hall</cp:lastModifiedBy>
  <cp:revision>1</cp:revision>
  <dcterms:created xsi:type="dcterms:W3CDTF">2011-02-16T15:22:44Z</dcterms:created>
  <dcterms:modified xsi:type="dcterms:W3CDTF">2011-02-16T15:23:44Z</dcterms:modified>
</cp:coreProperties>
</file>